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Inter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svg>
</file>

<file path=ppt/media/image17.svg>
</file>

<file path=ppt/media/image2.png>
</file>

<file path=ppt/media/image3.png>
</file>

<file path=ppt/media/image4.svg>
</file>

<file path=ppt/media/image5.sv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598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992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svg"/><Relationship Id="rId5" Type="http://schemas.openxmlformats.org/officeDocument/2006/relationships/image" Target="../media/image16.svg"/><Relationship Id="rId4" Type="http://schemas.openxmlformats.org/officeDocument/2006/relationships/image" Target="../media/image1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5" Type="http://schemas.openxmlformats.org/officeDocument/2006/relationships/image" Target="../media/image5.sv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68029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IF Conditional Statement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decision-making in Linux shell scripting</a:t>
            </a:r>
            <a:endParaRPr lang="en-US" sz="175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2379BE2-966D-32DA-B9A3-03FBC96948AB}"/>
              </a:ext>
            </a:extLst>
          </p:cNvPr>
          <p:cNvSpPr/>
          <p:nvPr/>
        </p:nvSpPr>
        <p:spPr>
          <a:xfrm>
            <a:off x="12858161" y="7758260"/>
            <a:ext cx="1659117" cy="362903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119" y="598765"/>
            <a:ext cx="7619762" cy="1360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Managing Flatpak Repositories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762119" y="2286238"/>
            <a:ext cx="7619762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Flatpak repositories (remotes) are sources from which applications are installed. You can add or remove them as needed.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62119" y="3227903"/>
            <a:ext cx="7619762" cy="3461861"/>
          </a:xfrm>
          <a:prstGeom prst="roundRect">
            <a:avLst>
              <a:gd name="adj" fmla="val 2642"/>
            </a:avLst>
          </a:prstGeom>
          <a:solidFill>
            <a:srgbClr val="F2F2F2"/>
          </a:solidFill>
          <a:ln/>
        </p:spPr>
      </p:sp>
      <p:sp>
        <p:nvSpPr>
          <p:cNvPr id="6" name="Shape 3"/>
          <p:cNvSpPr/>
          <p:nvPr/>
        </p:nvSpPr>
        <p:spPr>
          <a:xfrm>
            <a:off x="751284" y="3227903"/>
            <a:ext cx="7641431" cy="3461861"/>
          </a:xfrm>
          <a:prstGeom prst="roundRect">
            <a:avLst>
              <a:gd name="adj" fmla="val 944"/>
            </a:avLst>
          </a:prstGeom>
          <a:solidFill>
            <a:srgbClr val="F2F2F2"/>
          </a:solidFill>
          <a:ln/>
        </p:spPr>
      </p:sp>
      <p:sp>
        <p:nvSpPr>
          <p:cNvPr id="7" name="Text 4"/>
          <p:cNvSpPr/>
          <p:nvPr/>
        </p:nvSpPr>
        <p:spPr>
          <a:xfrm>
            <a:off x="968931" y="3391138"/>
            <a:ext cx="7206139" cy="31353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Add a new Flatpak repositoryflatpak remote-add --if-not-exists my-custom-repo https://my-custom-repo.example.com/repo# Remove an existing Flatpak repositoryflatpak remote-delete my-custom-repo# List all configured Flatpak repositoriesflatpak remotes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62119" y="6934676"/>
            <a:ext cx="7619762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Managing repositories is crucial for accessing specific applications or maintaining a curated set of software sources.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4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738" y="2622471"/>
            <a:ext cx="6995636" cy="510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Updating &amp; Removing Flatpak Apps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71738" y="3378041"/>
            <a:ext cx="13486924" cy="522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Maintaining your Flatpak applications is crucial for security and performance. This section covers essential commands for keeping your apps up-to-date and managing their removal, ensuring your system remains efficient and secure.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571738" y="4084439"/>
            <a:ext cx="13486924" cy="3119795"/>
          </a:xfrm>
          <a:prstGeom prst="roundRect">
            <a:avLst>
              <a:gd name="adj" fmla="val 2199"/>
            </a:avLst>
          </a:prstGeom>
          <a:solidFill>
            <a:srgbClr val="F2F2F2"/>
          </a:solidFill>
          <a:ln/>
        </p:spPr>
      </p:sp>
      <p:sp>
        <p:nvSpPr>
          <p:cNvPr id="6" name="Shape 3"/>
          <p:cNvSpPr/>
          <p:nvPr/>
        </p:nvSpPr>
        <p:spPr>
          <a:xfrm>
            <a:off x="563642" y="4084439"/>
            <a:ext cx="13503116" cy="3119795"/>
          </a:xfrm>
          <a:prstGeom prst="roundRect">
            <a:avLst>
              <a:gd name="adj" fmla="val 786"/>
            </a:avLst>
          </a:prstGeom>
          <a:solidFill>
            <a:srgbClr val="F2F2F2"/>
          </a:solidFill>
          <a:ln/>
        </p:spPr>
      </p:sp>
      <p:sp>
        <p:nvSpPr>
          <p:cNvPr id="7" name="Text 4"/>
          <p:cNvSpPr/>
          <p:nvPr/>
        </p:nvSpPr>
        <p:spPr>
          <a:xfrm>
            <a:off x="726996" y="4206954"/>
            <a:ext cx="13176409" cy="2874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Update all installed Flatpak applicationsflatpak update# Update a specific Flatpak applicationflatpak update org.mozilla.firefox# Uninstall a specific Flatpak applicationflatpak uninstall org.mozilla.firefox# Remove unused Flatpak runtimes to free up spaceflatpak uninstall --unused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571738" y="7387947"/>
            <a:ext cx="13486924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Regularly updating your applications ensures you have the latest features and security fixes. Removing unused runtimes helps reclaim disk space and keeps your system tidy.</a:t>
            </a:r>
            <a:endParaRPr lang="en-US" sz="125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A092E76-0AF4-F49C-B426-6C831BEAC244}"/>
              </a:ext>
            </a:extLst>
          </p:cNvPr>
          <p:cNvSpPr/>
          <p:nvPr/>
        </p:nvSpPr>
        <p:spPr>
          <a:xfrm>
            <a:off x="12858161" y="7758260"/>
            <a:ext cx="1659117" cy="362903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114" y="567928"/>
            <a:ext cx="6493431" cy="644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 Use Cases of Flatpak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2114" y="1625203"/>
            <a:ext cx="13186172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Flatpak extends its utility beyond basic application installation, offering significant advantages in various advanced scenarios.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2114" y="2187297"/>
            <a:ext cx="515779" cy="5157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22114" y="2960965"/>
            <a:ext cx="2578894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Deploying GUI apps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22114" y="3406973"/>
            <a:ext cx="13186172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Easy distribution of desktop applications across different Linux distributions</a:t>
            </a:r>
            <a:endParaRPr lang="en-US" sz="16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2114" y="4149566"/>
            <a:ext cx="515779" cy="51577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22114" y="4923234"/>
            <a:ext cx="5925145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Building consistent development environments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722114" y="5369243"/>
            <a:ext cx="13186172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Ensuring developers have identical toolchains and dependencies</a:t>
            </a:r>
            <a:endParaRPr lang="en-US" sz="16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2114" y="6111835"/>
            <a:ext cx="515779" cy="51577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22114" y="6885503"/>
            <a:ext cx="4107418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Isolating software dependencies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722114" y="7331512"/>
            <a:ext cx="13186172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Preventing conflicts between different application requirements</a:t>
            </a:r>
            <a:endParaRPr lang="en-US" sz="16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239C5A0-7998-DF86-4C50-0DD3C4D1384D}"/>
              </a:ext>
            </a:extLst>
          </p:cNvPr>
          <p:cNvSpPr/>
          <p:nvPr/>
        </p:nvSpPr>
        <p:spPr>
          <a:xfrm>
            <a:off x="12858161" y="7758260"/>
            <a:ext cx="1659117" cy="362903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7721"/>
            <a:ext cx="59339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Purpose of IF in Linux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30128"/>
            <a:ext cx="13042821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statement is a fundamental control flow mechanism in shell scripting, allowing scripts to make decisions based on specified conditions.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3918704"/>
            <a:ext cx="680442" cy="6804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882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Automate Decisions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37305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Streamline tasks by enabling scripts to respond dynamically to different scenarios.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5893" y="3918704"/>
            <a:ext cx="680442" cy="68044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882634"/>
            <a:ext cx="40157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Check Files, Users, Variables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537305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 checks on file existence, user permissions, and variable values to control script execution.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3918704"/>
            <a:ext cx="680442" cy="68044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4882634"/>
            <a:ext cx="39092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Create Smarter Shell Scripts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537305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robust and adaptive scripts that can handle various inputs and environments.</a:t>
            </a:r>
            <a:endParaRPr lang="en-US" sz="175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171BAD6-B34F-E234-41BC-D549A8DC6122}"/>
              </a:ext>
            </a:extLst>
          </p:cNvPr>
          <p:cNvSpPr/>
          <p:nvPr/>
        </p:nvSpPr>
        <p:spPr>
          <a:xfrm>
            <a:off x="12858161" y="7758260"/>
            <a:ext cx="1659117" cy="362903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25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Basic IF Syntax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31519"/>
            <a:ext cx="13042821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statement evaluates a condition and executes a block of commands only if the condition is true.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157192"/>
            <a:ext cx="13042821" cy="1428750"/>
          </a:xfrm>
          <a:prstGeom prst="roundRect">
            <a:avLst>
              <a:gd name="adj" fmla="val 6668"/>
            </a:avLst>
          </a:prstGeom>
          <a:solidFill>
            <a:srgbClr val="F2F2F2"/>
          </a:solidFill>
          <a:ln/>
        </p:spPr>
      </p:sp>
      <p:sp>
        <p:nvSpPr>
          <p:cNvPr id="6" name="Shape 3"/>
          <p:cNvSpPr/>
          <p:nvPr/>
        </p:nvSpPr>
        <p:spPr>
          <a:xfrm>
            <a:off x="782479" y="5157192"/>
            <a:ext cx="13065443" cy="1428750"/>
          </a:xfrm>
          <a:prstGeom prst="roundRect">
            <a:avLst>
              <a:gd name="adj" fmla="val 2381"/>
            </a:avLst>
          </a:prstGeom>
          <a:solidFill>
            <a:srgbClr val="F2F2F2"/>
          </a:solidFill>
          <a:ln/>
        </p:spPr>
      </p:sp>
      <p:sp>
        <p:nvSpPr>
          <p:cNvPr id="7" name="Text 4"/>
          <p:cNvSpPr/>
          <p:nvPr/>
        </p:nvSpPr>
        <p:spPr>
          <a:xfrm>
            <a:off x="1009293" y="5327213"/>
            <a:ext cx="126118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[ condition ]; then    commandsfi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841093"/>
            <a:ext cx="13042821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condition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typically an expression that evaluates to true or false. The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then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keyword introduces the commands to be executed, and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marks the end of the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block.</a:t>
            </a:r>
            <a:endParaRPr lang="en-US" sz="175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13C091B-10CD-E1D1-546E-979FF3D30BB2}"/>
              </a:ext>
            </a:extLst>
          </p:cNvPr>
          <p:cNvSpPr/>
          <p:nvPr/>
        </p:nvSpPr>
        <p:spPr>
          <a:xfrm>
            <a:off x="12858161" y="7758260"/>
            <a:ext cx="1659117" cy="362903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282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IF-ELSE Example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77227"/>
            <a:ext cx="7556421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if-else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construct provides an alternative set of commands to execute when the initial condition is false.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565803"/>
            <a:ext cx="7556421" cy="2154555"/>
          </a:xfrm>
          <a:prstGeom prst="roundRect">
            <a:avLst>
              <a:gd name="adj" fmla="val 4422"/>
            </a:avLst>
          </a:prstGeom>
          <a:solidFill>
            <a:srgbClr val="F2F2F2"/>
          </a:solidFill>
          <a:ln/>
        </p:spPr>
      </p:sp>
      <p:sp>
        <p:nvSpPr>
          <p:cNvPr id="6" name="Shape 3"/>
          <p:cNvSpPr/>
          <p:nvPr/>
        </p:nvSpPr>
        <p:spPr>
          <a:xfrm>
            <a:off x="782479" y="3565803"/>
            <a:ext cx="7579043" cy="2154555"/>
          </a:xfrm>
          <a:prstGeom prst="roundRect">
            <a:avLst>
              <a:gd name="adj" fmla="val 1579"/>
            </a:avLst>
          </a:prstGeom>
          <a:solidFill>
            <a:srgbClr val="F2F2F2"/>
          </a:solidFill>
          <a:ln/>
        </p:spPr>
      </p:sp>
      <p:sp>
        <p:nvSpPr>
          <p:cNvPr id="7" name="Text 4"/>
          <p:cNvSpPr/>
          <p:nvPr/>
        </p:nvSpPr>
        <p:spPr>
          <a:xfrm>
            <a:off x="1009293" y="3735824"/>
            <a:ext cx="712541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[ $USER == 'root' ]; then    echo 'Root user'else    echo 'Regular user'fi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97550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example checks if the current user is 'root'. If true, it prints "Root user"; otherwise, it prints "Regular user."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725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ELIF Example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021443"/>
            <a:ext cx="7556421" cy="1103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elif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(else if) statement allows for multiple conditions to be checked sequentially. If the first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condition is false, the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elif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condition is evaluated.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380542"/>
            <a:ext cx="7556421" cy="2880360"/>
          </a:xfrm>
          <a:prstGeom prst="roundRect">
            <a:avLst>
              <a:gd name="adj" fmla="val 3307"/>
            </a:avLst>
          </a:prstGeom>
          <a:solidFill>
            <a:srgbClr val="F2F2F2"/>
          </a:solidFill>
          <a:ln/>
        </p:spPr>
      </p:sp>
      <p:sp>
        <p:nvSpPr>
          <p:cNvPr id="6" name="Shape 3"/>
          <p:cNvSpPr/>
          <p:nvPr/>
        </p:nvSpPr>
        <p:spPr>
          <a:xfrm>
            <a:off x="782479" y="3380542"/>
            <a:ext cx="7579043" cy="2880360"/>
          </a:xfrm>
          <a:prstGeom prst="roundRect">
            <a:avLst>
              <a:gd name="adj" fmla="val 1181"/>
            </a:avLst>
          </a:prstGeom>
          <a:solidFill>
            <a:srgbClr val="F2F2F2"/>
          </a:solidFill>
          <a:ln/>
        </p:spPr>
      </p:sp>
      <p:sp>
        <p:nvSpPr>
          <p:cNvPr id="7" name="Text 4"/>
          <p:cNvSpPr/>
          <p:nvPr/>
        </p:nvSpPr>
        <p:spPr>
          <a:xfrm>
            <a:off x="1009293" y="3550563"/>
            <a:ext cx="712541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[ -f /etc/passwd ]; then    echo 'File exists'elif [ -d /etc ]; then    echo 'Directory exists'else    echo 'Neither file nor directory exists'fi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516053"/>
            <a:ext cx="7556421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script first checks for the existence of the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/etc/passwd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file. If not found, it checks if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/etc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a directory.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6837" y="529114"/>
            <a:ext cx="6925747" cy="571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 Use Cases of IF Statement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126837" y="1375291"/>
            <a:ext cx="7863126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Conditional statements are indispensable for creating robust and intelligent shell scripts across various applications.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126837" y="2166580"/>
            <a:ext cx="7863126" cy="1099899"/>
          </a:xfrm>
          <a:prstGeom prst="roundRect">
            <a:avLst>
              <a:gd name="adj" fmla="val 997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103977" y="2166580"/>
            <a:ext cx="91440" cy="1099899"/>
          </a:xfrm>
          <a:prstGeom prst="roundRect">
            <a:avLst>
              <a:gd name="adj" fmla="val 84048"/>
            </a:avLst>
          </a:prstGeom>
          <a:solidFill>
            <a:srgbClr val="4950BC"/>
          </a:solidFill>
          <a:ln/>
        </p:spPr>
      </p:sp>
      <p:sp>
        <p:nvSpPr>
          <p:cNvPr id="7" name="Text 4"/>
          <p:cNvSpPr/>
          <p:nvPr/>
        </p:nvSpPr>
        <p:spPr>
          <a:xfrm>
            <a:off x="6401157" y="2372320"/>
            <a:ext cx="2287191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Checking Services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401157" y="2767965"/>
            <a:ext cx="7383066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Verify if critical system services are running and restart them if necessary.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6126837" y="3449360"/>
            <a:ext cx="7863126" cy="1392674"/>
          </a:xfrm>
          <a:prstGeom prst="roundRect">
            <a:avLst>
              <a:gd name="adj" fmla="val 7879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103977" y="3449360"/>
            <a:ext cx="91440" cy="1392674"/>
          </a:xfrm>
          <a:prstGeom prst="roundRect">
            <a:avLst>
              <a:gd name="adj" fmla="val 84048"/>
            </a:avLst>
          </a:prstGeom>
          <a:solidFill>
            <a:srgbClr val="4950BC"/>
          </a:solidFill>
          <a:ln/>
        </p:spPr>
      </p:sp>
      <p:sp>
        <p:nvSpPr>
          <p:cNvPr id="11" name="Text 8"/>
          <p:cNvSpPr/>
          <p:nvPr/>
        </p:nvSpPr>
        <p:spPr>
          <a:xfrm>
            <a:off x="6401157" y="3655100"/>
            <a:ext cx="2287191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File Validation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401157" y="4050744"/>
            <a:ext cx="7383066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files exist, have correct permissions, or meet specific size requirements before processing.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126837" y="5024914"/>
            <a:ext cx="7863126" cy="1099899"/>
          </a:xfrm>
          <a:prstGeom prst="roundRect">
            <a:avLst>
              <a:gd name="adj" fmla="val 997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103977" y="5024914"/>
            <a:ext cx="91440" cy="1099899"/>
          </a:xfrm>
          <a:prstGeom prst="roundRect">
            <a:avLst>
              <a:gd name="adj" fmla="val 84048"/>
            </a:avLst>
          </a:prstGeom>
          <a:solidFill>
            <a:srgbClr val="4950BC"/>
          </a:solidFill>
          <a:ln/>
        </p:spPr>
      </p:sp>
      <p:sp>
        <p:nvSpPr>
          <p:cNvPr id="15" name="Text 12"/>
          <p:cNvSpPr/>
          <p:nvPr/>
        </p:nvSpPr>
        <p:spPr>
          <a:xfrm>
            <a:off x="6401157" y="5230654"/>
            <a:ext cx="2287191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Network Checks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6401157" y="5626298"/>
            <a:ext cx="7383066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Confirm network connectivity to external resources or internal servers.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6126837" y="6307693"/>
            <a:ext cx="7863126" cy="1392674"/>
          </a:xfrm>
          <a:prstGeom prst="roundRect">
            <a:avLst>
              <a:gd name="adj" fmla="val 7879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6103977" y="6307693"/>
            <a:ext cx="91440" cy="1392674"/>
          </a:xfrm>
          <a:prstGeom prst="roundRect">
            <a:avLst>
              <a:gd name="adj" fmla="val 84048"/>
            </a:avLst>
          </a:prstGeom>
          <a:solidFill>
            <a:srgbClr val="4950BC"/>
          </a:solidFill>
          <a:ln/>
        </p:spPr>
      </p:sp>
      <p:sp>
        <p:nvSpPr>
          <p:cNvPr id="19" name="Text 16"/>
          <p:cNvSpPr/>
          <p:nvPr/>
        </p:nvSpPr>
        <p:spPr>
          <a:xfrm>
            <a:off x="6401157" y="6513433"/>
            <a:ext cx="2287191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Automation Scripts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6401157" y="6909078"/>
            <a:ext cx="7383066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complex decision-making logic in backup routines, deployment scripts, and more.</a:t>
            </a:r>
            <a:endParaRPr lang="en-US" sz="140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D43FB28-A590-4A75-0D71-68E1497702D0}"/>
              </a:ext>
            </a:extLst>
          </p:cNvPr>
          <p:cNvSpPr/>
          <p:nvPr/>
        </p:nvSpPr>
        <p:spPr>
          <a:xfrm>
            <a:off x="12858161" y="7758260"/>
            <a:ext cx="1659117" cy="362903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011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Flatpak – Package Management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588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modern way to install and sandbox Linux applications.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7688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Flatpak is a universal packaging system for Linux, designed to simplify application distribution and management. It provides a secure, sandboxed environment for applications, ensuring consistency across different Linux distributions.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86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Flatpak?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2110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Flatpak addresses many challenges in Linux application deployment, offering a superior experience for both developers and users.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328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 Sandboxing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819293"/>
            <a:ext cx="304800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Applications run in isolated environments, protecting your system from potential security vulnerabilities.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4328874"/>
            <a:ext cx="29528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Cross-Distro Support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4125278" y="4819293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Install applications once and run them on any Linux distribution that supports Flatpak.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56884" y="4328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Easy Updates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456884" y="4819293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Stay up-to-date with the latest software releases and security patches effortlessly.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788491" y="4328874"/>
            <a:ext cx="30132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Large App Ecosystem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788491" y="4819293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a vast and growing collection of applications, including many popular desktop programs.</a:t>
            </a:r>
            <a:endParaRPr lang="en-US" sz="175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D289231-595F-E69C-85A3-A0EA3A085909}"/>
              </a:ext>
            </a:extLst>
          </p:cNvPr>
          <p:cNvSpPr/>
          <p:nvPr/>
        </p:nvSpPr>
        <p:spPr>
          <a:xfrm>
            <a:off x="12858161" y="7758260"/>
            <a:ext cx="1659117" cy="362903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2482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8894" y="2960013"/>
            <a:ext cx="6828949" cy="606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Essential Flatpak Commands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78894" y="3857030"/>
            <a:ext cx="13272611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Mastering these basic commands will allow you to effectively manage Flatpak applications on your system.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78894" y="4385429"/>
            <a:ext cx="13272611" cy="2772966"/>
          </a:xfrm>
          <a:prstGeom prst="roundRect">
            <a:avLst>
              <a:gd name="adj" fmla="val 2938"/>
            </a:avLst>
          </a:prstGeom>
          <a:solidFill>
            <a:srgbClr val="F2F2F2"/>
          </a:solidFill>
          <a:ln/>
        </p:spPr>
      </p:sp>
      <p:sp>
        <p:nvSpPr>
          <p:cNvPr id="6" name="Shape 3"/>
          <p:cNvSpPr/>
          <p:nvPr/>
        </p:nvSpPr>
        <p:spPr>
          <a:xfrm>
            <a:off x="669250" y="4385429"/>
            <a:ext cx="13291899" cy="2772966"/>
          </a:xfrm>
          <a:prstGeom prst="roundRect">
            <a:avLst>
              <a:gd name="adj" fmla="val 1049"/>
            </a:avLst>
          </a:prstGeom>
          <a:solidFill>
            <a:srgbClr val="F2F2F2"/>
          </a:solidFill>
          <a:ln/>
        </p:spPr>
      </p:sp>
      <p:sp>
        <p:nvSpPr>
          <p:cNvPr id="7" name="Text 4"/>
          <p:cNvSpPr/>
          <p:nvPr/>
        </p:nvSpPr>
        <p:spPr>
          <a:xfrm>
            <a:off x="863203" y="4530804"/>
            <a:ext cx="12903994" cy="2482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Install an applicationflatpak install flathub org.mozilla.firefox# Run an installed applicationflatpak run org.mozilla.firefox# List all installed Flatpak applicationsflatpak list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78894" y="7376517"/>
            <a:ext cx="13272611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flathub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part in the install command refers to the primary Flatpak repository, though you can use other remotes as well.</a:t>
            </a:r>
            <a:endParaRPr lang="en-US" sz="15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44B43CF-4173-1162-94E3-0C4678BF7017}"/>
              </a:ext>
            </a:extLst>
          </p:cNvPr>
          <p:cNvSpPr/>
          <p:nvPr/>
        </p:nvSpPr>
        <p:spPr>
          <a:xfrm>
            <a:off x="12858161" y="7758260"/>
            <a:ext cx="1659117" cy="362903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841</Words>
  <Application>Microsoft Office PowerPoint</Application>
  <PresentationFormat>Custom</PresentationFormat>
  <Paragraphs>77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Consolas</vt:lpstr>
      <vt:lpstr>Inter</vt:lpstr>
      <vt:lpstr>Arial</vt:lpstr>
      <vt:lpstr>Calibri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UJWAL N K</cp:lastModifiedBy>
  <cp:revision>3</cp:revision>
  <dcterms:created xsi:type="dcterms:W3CDTF">2025-11-22T10:10:53Z</dcterms:created>
  <dcterms:modified xsi:type="dcterms:W3CDTF">2025-11-22T10:23:51Z</dcterms:modified>
</cp:coreProperties>
</file>